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78" d="100"/>
          <a:sy n="78" d="100"/>
        </p:scale>
        <p:origin x="82" y="5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9337EE6-7612-469D-9F85-62892F8720CD}"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1C1E55-29D7-45AA-803D-59E9526ED26B}" type="slidenum">
              <a:rPr lang="en-US" smtClean="0"/>
              <a:t>‹#›</a:t>
            </a:fld>
            <a:endParaRPr lang="en-US"/>
          </a:p>
        </p:txBody>
      </p:sp>
    </p:spTree>
    <p:extLst>
      <p:ext uri="{BB962C8B-B14F-4D97-AF65-F5344CB8AC3E}">
        <p14:creationId xmlns:p14="http://schemas.microsoft.com/office/powerpoint/2010/main" val="1720257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9337EE6-7612-469D-9F85-62892F8720CD}"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1C1E55-29D7-45AA-803D-59E9526ED26B}" type="slidenum">
              <a:rPr lang="en-US" smtClean="0"/>
              <a:t>‹#›</a:t>
            </a:fld>
            <a:endParaRPr lang="en-US"/>
          </a:p>
        </p:txBody>
      </p:sp>
    </p:spTree>
    <p:extLst>
      <p:ext uri="{BB962C8B-B14F-4D97-AF65-F5344CB8AC3E}">
        <p14:creationId xmlns:p14="http://schemas.microsoft.com/office/powerpoint/2010/main" val="2018188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9337EE6-7612-469D-9F85-62892F8720CD}"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1C1E55-29D7-45AA-803D-59E9526ED26B}" type="slidenum">
              <a:rPr lang="en-US" smtClean="0"/>
              <a:t>‹#›</a:t>
            </a:fld>
            <a:endParaRPr lang="en-US"/>
          </a:p>
        </p:txBody>
      </p:sp>
    </p:spTree>
    <p:extLst>
      <p:ext uri="{BB962C8B-B14F-4D97-AF65-F5344CB8AC3E}">
        <p14:creationId xmlns:p14="http://schemas.microsoft.com/office/powerpoint/2010/main" val="41706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9337EE6-7612-469D-9F85-62892F8720CD}"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1C1E55-29D7-45AA-803D-59E9526ED26B}" type="slidenum">
              <a:rPr lang="en-US" smtClean="0"/>
              <a:t>‹#›</a:t>
            </a:fld>
            <a:endParaRPr lang="en-US"/>
          </a:p>
        </p:txBody>
      </p:sp>
    </p:spTree>
    <p:extLst>
      <p:ext uri="{BB962C8B-B14F-4D97-AF65-F5344CB8AC3E}">
        <p14:creationId xmlns:p14="http://schemas.microsoft.com/office/powerpoint/2010/main" val="2993071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9337EE6-7612-469D-9F85-62892F8720CD}"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1C1E55-29D7-45AA-803D-59E9526ED26B}" type="slidenum">
              <a:rPr lang="en-US" smtClean="0"/>
              <a:t>‹#›</a:t>
            </a:fld>
            <a:endParaRPr lang="en-US"/>
          </a:p>
        </p:txBody>
      </p:sp>
    </p:spTree>
    <p:extLst>
      <p:ext uri="{BB962C8B-B14F-4D97-AF65-F5344CB8AC3E}">
        <p14:creationId xmlns:p14="http://schemas.microsoft.com/office/powerpoint/2010/main" val="3886943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09337EE6-7612-469D-9F85-62892F8720CD}"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1C1E55-29D7-45AA-803D-59E9526ED26B}" type="slidenum">
              <a:rPr lang="en-US" smtClean="0"/>
              <a:t>‹#›</a:t>
            </a:fld>
            <a:endParaRPr lang="en-US"/>
          </a:p>
        </p:txBody>
      </p:sp>
    </p:spTree>
    <p:extLst>
      <p:ext uri="{BB962C8B-B14F-4D97-AF65-F5344CB8AC3E}">
        <p14:creationId xmlns:p14="http://schemas.microsoft.com/office/powerpoint/2010/main" val="52451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09337EE6-7612-469D-9F85-62892F8720CD}" type="datetimeFigureOut">
              <a:rPr lang="en-US" smtClean="0"/>
              <a:t>1/18/2017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1C1E55-29D7-45AA-803D-59E9526ED26B}" type="slidenum">
              <a:rPr lang="en-US" smtClean="0"/>
              <a:t>‹#›</a:t>
            </a:fld>
            <a:endParaRPr lang="en-US"/>
          </a:p>
        </p:txBody>
      </p:sp>
    </p:spTree>
    <p:extLst>
      <p:ext uri="{BB962C8B-B14F-4D97-AF65-F5344CB8AC3E}">
        <p14:creationId xmlns:p14="http://schemas.microsoft.com/office/powerpoint/2010/main" val="2657357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9337EE6-7612-469D-9F85-62892F8720CD}" type="datetimeFigureOut">
              <a:rPr lang="en-US" smtClean="0"/>
              <a:t>1/18/2017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1C1E55-29D7-45AA-803D-59E9526ED26B}" type="slidenum">
              <a:rPr lang="en-US" smtClean="0"/>
              <a:t>‹#›</a:t>
            </a:fld>
            <a:endParaRPr lang="en-US"/>
          </a:p>
        </p:txBody>
      </p:sp>
    </p:spTree>
    <p:extLst>
      <p:ext uri="{BB962C8B-B14F-4D97-AF65-F5344CB8AC3E}">
        <p14:creationId xmlns:p14="http://schemas.microsoft.com/office/powerpoint/2010/main" val="595649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337EE6-7612-469D-9F85-62892F8720CD}" type="datetimeFigureOut">
              <a:rPr lang="en-US" smtClean="0"/>
              <a:t>1/18/2017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1C1E55-29D7-45AA-803D-59E9526ED26B}" type="slidenum">
              <a:rPr lang="en-US" smtClean="0"/>
              <a:t>‹#›</a:t>
            </a:fld>
            <a:endParaRPr lang="en-US"/>
          </a:p>
        </p:txBody>
      </p:sp>
    </p:spTree>
    <p:extLst>
      <p:ext uri="{BB962C8B-B14F-4D97-AF65-F5344CB8AC3E}">
        <p14:creationId xmlns:p14="http://schemas.microsoft.com/office/powerpoint/2010/main" val="1768273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337EE6-7612-469D-9F85-62892F8720CD}"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1C1E55-29D7-45AA-803D-59E9526ED26B}" type="slidenum">
              <a:rPr lang="en-US" smtClean="0"/>
              <a:t>‹#›</a:t>
            </a:fld>
            <a:endParaRPr lang="en-US"/>
          </a:p>
        </p:txBody>
      </p:sp>
    </p:spTree>
    <p:extLst>
      <p:ext uri="{BB962C8B-B14F-4D97-AF65-F5344CB8AC3E}">
        <p14:creationId xmlns:p14="http://schemas.microsoft.com/office/powerpoint/2010/main" val="357997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337EE6-7612-469D-9F85-62892F8720CD}"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1C1E55-29D7-45AA-803D-59E9526ED26B}" type="slidenum">
              <a:rPr lang="en-US" smtClean="0"/>
              <a:t>‹#›</a:t>
            </a:fld>
            <a:endParaRPr lang="en-US"/>
          </a:p>
        </p:txBody>
      </p:sp>
    </p:spTree>
    <p:extLst>
      <p:ext uri="{BB962C8B-B14F-4D97-AF65-F5344CB8AC3E}">
        <p14:creationId xmlns:p14="http://schemas.microsoft.com/office/powerpoint/2010/main" val="1853586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37EE6-7612-469D-9F85-62892F8720CD}" type="datetimeFigureOut">
              <a:rPr lang="en-US" smtClean="0"/>
              <a:t>1/18/2017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C1E55-29D7-45AA-803D-59E9526ED26B}" type="slidenum">
              <a:rPr lang="en-US" smtClean="0"/>
              <a:t>‹#›</a:t>
            </a:fld>
            <a:endParaRPr lang="en-US"/>
          </a:p>
        </p:txBody>
      </p:sp>
    </p:spTree>
    <p:extLst>
      <p:ext uri="{BB962C8B-B14F-4D97-AF65-F5344CB8AC3E}">
        <p14:creationId xmlns:p14="http://schemas.microsoft.com/office/powerpoint/2010/main" val="3621208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ideo" Target="https://www.youtube.com/embed/2sqJbP_kex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THE GRAVE ADVENTURES</a:t>
            </a:r>
            <a:br>
              <a:rPr lang="en-US" dirty="0"/>
            </a:br>
            <a:r>
              <a:rPr lang="en-US" sz="3600" dirty="0"/>
              <a:t>OF BUMBUH JONES HD</a:t>
            </a:r>
            <a:br>
              <a:rPr lang="en-US" sz="3600" dirty="0"/>
            </a:br>
            <a:r>
              <a:rPr lang="en-US" sz="1800" dirty="0"/>
              <a:t>RETRO EDITION</a:t>
            </a:r>
            <a:endParaRPr lang="en-US" dirty="0"/>
          </a:p>
        </p:txBody>
      </p:sp>
      <p:sp>
        <p:nvSpPr>
          <p:cNvPr id="3" name="Subtitle 2"/>
          <p:cNvSpPr>
            <a:spLocks noGrp="1"/>
          </p:cNvSpPr>
          <p:nvPr>
            <p:ph type="subTitle" idx="1"/>
          </p:nvPr>
        </p:nvSpPr>
        <p:spPr/>
        <p:txBody>
          <a:bodyPr/>
          <a:lstStyle/>
          <a:p>
            <a:r>
              <a:rPr lang="en-US" dirty="0"/>
              <a:t>Game Pitch</a:t>
            </a:r>
          </a:p>
          <a:p>
            <a:r>
              <a:rPr lang="en-US" dirty="0"/>
              <a:t>Ryan Chapman</a:t>
            </a:r>
          </a:p>
        </p:txBody>
      </p:sp>
    </p:spTree>
    <p:extLst>
      <p:ext uri="{BB962C8B-B14F-4D97-AF65-F5344CB8AC3E}">
        <p14:creationId xmlns:p14="http://schemas.microsoft.com/office/powerpoint/2010/main" val="237982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to act like a 3 man team</a:t>
            </a:r>
          </a:p>
        </p:txBody>
      </p:sp>
      <p:sp>
        <p:nvSpPr>
          <p:cNvPr id="3" name="Content Placeholder 2"/>
          <p:cNvSpPr>
            <a:spLocks noGrp="1"/>
          </p:cNvSpPr>
          <p:nvPr>
            <p:ph idx="1"/>
          </p:nvPr>
        </p:nvSpPr>
        <p:spPr/>
        <p:txBody>
          <a:bodyPr/>
          <a:lstStyle/>
          <a:p>
            <a:r>
              <a:rPr lang="en-US" dirty="0"/>
              <a:t>Not only are we a 3 man team but this is also not what we do all day long. We have other responsibilities. We need to examine our scope and abilities</a:t>
            </a:r>
          </a:p>
          <a:p>
            <a:r>
              <a:rPr lang="en-US" dirty="0"/>
              <a:t>I’d really like your help and I think you could feel a lot of pride in the final game, despite it being low poly</a:t>
            </a:r>
          </a:p>
          <a:p>
            <a:r>
              <a:rPr lang="en-US" dirty="0"/>
              <a:t>Remember KEVIN Low poly =/= looks bad. We do need to work on visual appeal but the process will be easier due to our current limitations</a:t>
            </a:r>
          </a:p>
        </p:txBody>
      </p:sp>
    </p:spTree>
    <p:extLst>
      <p:ext uri="{BB962C8B-B14F-4D97-AF65-F5344CB8AC3E}">
        <p14:creationId xmlns:p14="http://schemas.microsoft.com/office/powerpoint/2010/main" val="2740391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Limits</a:t>
            </a:r>
          </a:p>
        </p:txBody>
      </p:sp>
      <p:sp>
        <p:nvSpPr>
          <p:cNvPr id="3" name="Content Placeholder 2"/>
          <p:cNvSpPr>
            <a:spLocks noGrp="1"/>
          </p:cNvSpPr>
          <p:nvPr>
            <p:ph idx="1"/>
          </p:nvPr>
        </p:nvSpPr>
        <p:spPr>
          <a:xfrm>
            <a:off x="838200" y="1825625"/>
            <a:ext cx="4520979" cy="4351338"/>
          </a:xfrm>
        </p:spPr>
        <p:txBody>
          <a:bodyPr>
            <a:normAutofit fontScale="77500" lnSpcReduction="20000"/>
          </a:bodyPr>
          <a:lstStyle/>
          <a:p>
            <a:r>
              <a:rPr lang="en-US" dirty="0"/>
              <a:t>Environment assets do not exceed 500 tris unless absolutely necessary.</a:t>
            </a:r>
          </a:p>
          <a:p>
            <a:r>
              <a:rPr lang="en-US" dirty="0"/>
              <a:t>Characters do not exceed 1.5k tris unless absolutely necessary</a:t>
            </a:r>
          </a:p>
          <a:p>
            <a:r>
              <a:rPr lang="en-US" dirty="0"/>
              <a:t>Texture sizes do not exceed 256x256. However, we can also have 512x512 sheets with multiple assets mapped to them, as long as the pixel density is consistent. </a:t>
            </a:r>
          </a:p>
          <a:p>
            <a:r>
              <a:rPr lang="en-US" dirty="0"/>
              <a:t>Little to no alphas</a:t>
            </a:r>
          </a:p>
          <a:p>
            <a:r>
              <a:rPr lang="en-US" dirty="0"/>
              <a:t>Animation remains consistent quality, but talking will need extra (and hilarious) head movements </a:t>
            </a:r>
          </a:p>
          <a:p>
            <a:r>
              <a:rPr lang="en-US" dirty="0"/>
              <a:t>This does not count for random NPC talking like </a:t>
            </a:r>
            <a:r>
              <a:rPr lang="en-US" dirty="0" err="1"/>
              <a:t>Skellingtons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2622" y="365125"/>
            <a:ext cx="6247591" cy="368576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740" y="4050890"/>
            <a:ext cx="4491376" cy="2807110"/>
          </a:xfrm>
          <a:prstGeom prst="rect">
            <a:avLst/>
          </a:prstGeom>
        </p:spPr>
      </p:pic>
    </p:spTree>
    <p:extLst>
      <p:ext uri="{BB962C8B-B14F-4D97-AF65-F5344CB8AC3E}">
        <p14:creationId xmlns:p14="http://schemas.microsoft.com/office/powerpoint/2010/main" val="309625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Well we always get stuck and give up on programming</a:t>
            </a:r>
          </a:p>
        </p:txBody>
      </p:sp>
      <p:sp>
        <p:nvSpPr>
          <p:cNvPr id="3" name="Content Placeholder 2"/>
          <p:cNvSpPr>
            <a:spLocks noGrp="1"/>
          </p:cNvSpPr>
          <p:nvPr>
            <p:ph idx="1"/>
          </p:nvPr>
        </p:nvSpPr>
        <p:spPr/>
        <p:txBody>
          <a:bodyPr/>
          <a:lstStyle/>
          <a:p>
            <a:r>
              <a:rPr lang="en-US" dirty="0"/>
              <a:t>All I need is a save function and that’s it. We will not have menus for graphics options or anything. Just save, quit, load. </a:t>
            </a:r>
          </a:p>
          <a:p>
            <a:r>
              <a:rPr lang="en-US" dirty="0"/>
              <a:t>Punching, damage, jumping, running, dying, </a:t>
            </a:r>
            <a:r>
              <a:rPr lang="en-US" dirty="0" err="1"/>
              <a:t>respawing</a:t>
            </a:r>
            <a:r>
              <a:rPr lang="en-US" dirty="0"/>
              <a:t> is ALREADY implemented, remember? I got it working with the fish mechanic. </a:t>
            </a:r>
          </a:p>
          <a:p>
            <a:r>
              <a:rPr lang="en-US" dirty="0"/>
              <a:t>The game is already basically programmed. We just need to spend some time paring it down graphically and wrapping up key areas like the Farm before moving onto new areas like EPC and </a:t>
            </a:r>
            <a:r>
              <a:rPr lang="en-US" dirty="0" err="1"/>
              <a:t>Nevado</a:t>
            </a:r>
            <a:r>
              <a:rPr lang="en-US" dirty="0"/>
              <a:t>.</a:t>
            </a:r>
          </a:p>
        </p:txBody>
      </p:sp>
    </p:spTree>
    <p:extLst>
      <p:ext uri="{BB962C8B-B14F-4D97-AF65-F5344CB8AC3E}">
        <p14:creationId xmlns:p14="http://schemas.microsoft.com/office/powerpoint/2010/main" val="597404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7641"/>
            <a:ext cx="10515600" cy="1325563"/>
          </a:xfrm>
        </p:spPr>
        <p:txBody>
          <a:bodyPr/>
          <a:lstStyle/>
          <a:p>
            <a:pPr algn="ctr"/>
            <a:r>
              <a:rPr lang="en-US" dirty="0"/>
              <a:t>Will you do this?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8461" y="1471929"/>
            <a:ext cx="10755078" cy="5386071"/>
          </a:xfrm>
        </p:spPr>
      </p:pic>
    </p:spTree>
    <p:extLst>
      <p:ext uri="{BB962C8B-B14F-4D97-AF65-F5344CB8AC3E}">
        <p14:creationId xmlns:p14="http://schemas.microsoft.com/office/powerpoint/2010/main" val="200057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a:t>
            </a:r>
          </a:p>
        </p:txBody>
      </p:sp>
      <p:sp>
        <p:nvSpPr>
          <p:cNvPr id="3" name="Content Placeholder 2"/>
          <p:cNvSpPr>
            <a:spLocks noGrp="1"/>
          </p:cNvSpPr>
          <p:nvPr>
            <p:ph idx="1"/>
          </p:nvPr>
        </p:nvSpPr>
        <p:spPr>
          <a:xfrm>
            <a:off x="838200" y="1825625"/>
            <a:ext cx="6492903" cy="4351338"/>
          </a:xfrm>
        </p:spPr>
        <p:txBody>
          <a:bodyPr>
            <a:normAutofit lnSpcReduction="10000"/>
          </a:bodyPr>
          <a:lstStyle/>
          <a:p>
            <a:r>
              <a:rPr lang="en-US" dirty="0" err="1"/>
              <a:t>Bumbuh</a:t>
            </a:r>
            <a:r>
              <a:rPr lang="en-US" dirty="0"/>
              <a:t> Jones is probably one of the best IPs we worked on and the most successful in terms of development</a:t>
            </a:r>
          </a:p>
          <a:p>
            <a:r>
              <a:rPr lang="en-US" dirty="0"/>
              <a:t>However, there are several factors that lead to it’s untimely demise:</a:t>
            </a:r>
          </a:p>
          <a:p>
            <a:pPr lvl="1"/>
            <a:r>
              <a:rPr lang="en-US" dirty="0"/>
              <a:t>Graphical Fidelity</a:t>
            </a:r>
          </a:p>
          <a:p>
            <a:pPr lvl="1"/>
            <a:r>
              <a:rPr lang="en-US" dirty="0"/>
              <a:t>Menus</a:t>
            </a:r>
          </a:p>
          <a:p>
            <a:pPr lvl="1"/>
            <a:r>
              <a:rPr lang="en-US" dirty="0"/>
              <a:t>Complicated (and numerous) character art</a:t>
            </a:r>
          </a:p>
          <a:p>
            <a:pPr lvl="1"/>
            <a:r>
              <a:rPr lang="en-US" dirty="0"/>
              <a:t>Desired unreachable quality</a:t>
            </a:r>
          </a:p>
          <a:p>
            <a:pPr lvl="1"/>
            <a:r>
              <a:rPr lang="en-US" dirty="0"/>
              <a:t>Inability to scale down graphics causing chugging on several (2) </a:t>
            </a:r>
            <a:r>
              <a:rPr lang="en-US" dirty="0" err="1"/>
              <a:t>playtester’s</a:t>
            </a:r>
            <a:r>
              <a:rPr lang="en-US" dirty="0"/>
              <a:t> PCs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9821" y="1389810"/>
            <a:ext cx="3969834" cy="4787153"/>
          </a:xfrm>
          <a:prstGeom prst="rect">
            <a:avLst/>
          </a:prstGeom>
        </p:spPr>
      </p:pic>
    </p:spTree>
    <p:extLst>
      <p:ext uri="{BB962C8B-B14F-4D97-AF65-F5344CB8AC3E}">
        <p14:creationId xmlns:p14="http://schemas.microsoft.com/office/powerpoint/2010/main" val="2642711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Literally WHAT</a:t>
            </a:r>
          </a:p>
        </p:txBody>
      </p:sp>
      <p:sp>
        <p:nvSpPr>
          <p:cNvPr id="3" name="Content Placeholder 2"/>
          <p:cNvSpPr>
            <a:spLocks noGrp="1"/>
          </p:cNvSpPr>
          <p:nvPr>
            <p:ph idx="1"/>
          </p:nvPr>
        </p:nvSpPr>
        <p:spPr>
          <a:xfrm>
            <a:off x="838200" y="1825625"/>
            <a:ext cx="6795052" cy="4351338"/>
          </a:xfrm>
        </p:spPr>
        <p:txBody>
          <a:bodyPr/>
          <a:lstStyle/>
          <a:p>
            <a:r>
              <a:rPr lang="en-US" dirty="0"/>
              <a:t>Basically, </a:t>
            </a:r>
            <a:r>
              <a:rPr lang="en-US" dirty="0" err="1"/>
              <a:t>Bumbuh</a:t>
            </a:r>
            <a:r>
              <a:rPr lang="en-US" dirty="0"/>
              <a:t> is good and we shouldn’t get rid of it</a:t>
            </a:r>
          </a:p>
          <a:p>
            <a:r>
              <a:rPr lang="en-US" dirty="0"/>
              <a:t>Here’s a list of what we did right:</a:t>
            </a:r>
          </a:p>
          <a:p>
            <a:pPr lvl="1"/>
            <a:r>
              <a:rPr lang="en-US" dirty="0"/>
              <a:t>Modular rigging/animations for multiple characters saves time and effort</a:t>
            </a:r>
          </a:p>
          <a:p>
            <a:pPr lvl="1"/>
            <a:r>
              <a:rPr lang="en-US" dirty="0"/>
              <a:t>Modular assets (houses) with drag and drop textures</a:t>
            </a:r>
          </a:p>
          <a:p>
            <a:pPr lvl="1"/>
            <a:r>
              <a:rPr lang="en-US" dirty="0"/>
              <a:t>Recorded a </a:t>
            </a:r>
            <a:r>
              <a:rPr lang="en-US" dirty="0" err="1"/>
              <a:t>shitton</a:t>
            </a:r>
            <a:r>
              <a:rPr lang="en-US" dirty="0"/>
              <a:t> of audio</a:t>
            </a:r>
          </a:p>
          <a:p>
            <a:pPr lvl="1"/>
            <a:r>
              <a:rPr lang="en-US" dirty="0"/>
              <a:t>Have locations, story, and characters all designed and written down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7417" y="2549813"/>
            <a:ext cx="4558748" cy="3366892"/>
          </a:xfrm>
          <a:prstGeom prst="rect">
            <a:avLst/>
          </a:prstGeom>
        </p:spPr>
      </p:pic>
    </p:spTree>
    <p:extLst>
      <p:ext uri="{BB962C8B-B14F-4D97-AF65-F5344CB8AC3E}">
        <p14:creationId xmlns:p14="http://schemas.microsoft.com/office/powerpoint/2010/main" val="127609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WITH THE IDEA ALREADY</a:t>
            </a:r>
          </a:p>
        </p:txBody>
      </p:sp>
      <p:sp>
        <p:nvSpPr>
          <p:cNvPr id="3" name="Content Placeholder 2"/>
          <p:cNvSpPr>
            <a:spLocks noGrp="1"/>
          </p:cNvSpPr>
          <p:nvPr>
            <p:ph idx="1"/>
          </p:nvPr>
        </p:nvSpPr>
        <p:spPr>
          <a:xfrm>
            <a:off x="838200" y="1825625"/>
            <a:ext cx="3709946" cy="4351338"/>
          </a:xfrm>
        </p:spPr>
        <p:txBody>
          <a:bodyPr>
            <a:normAutofit lnSpcReduction="10000"/>
          </a:bodyPr>
          <a:lstStyle/>
          <a:p>
            <a:r>
              <a:rPr lang="en-US" dirty="0"/>
              <a:t>Use what we already have; literally same animations and everything, maps, etc. </a:t>
            </a:r>
          </a:p>
          <a:p>
            <a:r>
              <a:rPr lang="en-US" dirty="0"/>
              <a:t>Reduce texture sizes drastically</a:t>
            </a:r>
          </a:p>
          <a:p>
            <a:r>
              <a:rPr lang="en-US" dirty="0"/>
              <a:t>Reduce character and some environment poly-limits drastically (make new characters NOT sculpted)</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5024" y="482439"/>
            <a:ext cx="3865282" cy="26863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543" y="1582534"/>
            <a:ext cx="2468409" cy="18489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134" y="3538538"/>
            <a:ext cx="4105835" cy="3079376"/>
          </a:xfrm>
          <a:prstGeom prst="rect">
            <a:avLst/>
          </a:prstGeom>
        </p:spPr>
      </p:pic>
    </p:spTree>
    <p:extLst>
      <p:ext uri="{BB962C8B-B14F-4D97-AF65-F5344CB8AC3E}">
        <p14:creationId xmlns:p14="http://schemas.microsoft.com/office/powerpoint/2010/main" val="1449089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Ryan, are you scamming me. I’m not falling for this again</a:t>
            </a:r>
          </a:p>
        </p:txBody>
      </p:sp>
      <p:sp>
        <p:nvSpPr>
          <p:cNvPr id="3" name="Content Placeholder 2"/>
          <p:cNvSpPr>
            <a:spLocks noGrp="1"/>
          </p:cNvSpPr>
          <p:nvPr>
            <p:ph idx="1"/>
          </p:nvPr>
        </p:nvSpPr>
        <p:spPr>
          <a:xfrm>
            <a:off x="838200" y="1825625"/>
            <a:ext cx="3173361" cy="4351338"/>
          </a:xfrm>
        </p:spPr>
        <p:txBody>
          <a:bodyPr>
            <a:normAutofit fontScale="62500" lnSpcReduction="20000"/>
          </a:bodyPr>
          <a:lstStyle/>
          <a:p>
            <a:r>
              <a:rPr lang="en-US" dirty="0"/>
              <a:t>Of course I am scamming you</a:t>
            </a:r>
          </a:p>
          <a:p>
            <a:r>
              <a:rPr lang="en-US" dirty="0"/>
              <a:t>But seriously. Raining Donkeys is proof that this can be done. </a:t>
            </a:r>
          </a:p>
          <a:p>
            <a:r>
              <a:rPr lang="en-US" dirty="0"/>
              <a:t>Character took ~6 hours to model, texture, rig, and animate. The assets are simple shapes except the donkeys (which admittedly look like trash but the snakes are cool)</a:t>
            </a:r>
          </a:p>
          <a:p>
            <a:r>
              <a:rPr lang="en-US" dirty="0"/>
              <a:t>The retro 3d art style is making a comeback due to 90s nostalgia being in higher demand than the previous arcade 80s nostalgia</a:t>
            </a:r>
          </a:p>
          <a:p>
            <a:r>
              <a:rPr lang="en-US" dirty="0"/>
              <a:t>This can 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178" y="1906998"/>
            <a:ext cx="7366615" cy="3633617"/>
          </a:xfrm>
          <a:prstGeom prst="rect">
            <a:avLst/>
          </a:prstGeom>
        </p:spPr>
      </p:pic>
    </p:spTree>
    <p:extLst>
      <p:ext uri="{BB962C8B-B14F-4D97-AF65-F5344CB8AC3E}">
        <p14:creationId xmlns:p14="http://schemas.microsoft.com/office/powerpoint/2010/main" val="318739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 so how can we make it not trash</a:t>
            </a:r>
          </a:p>
        </p:txBody>
      </p:sp>
      <p:sp>
        <p:nvSpPr>
          <p:cNvPr id="3" name="Content Placeholder 2"/>
          <p:cNvSpPr>
            <a:spLocks noGrp="1"/>
          </p:cNvSpPr>
          <p:nvPr>
            <p:ph idx="1"/>
          </p:nvPr>
        </p:nvSpPr>
        <p:spPr>
          <a:xfrm>
            <a:off x="6567948" y="1825625"/>
            <a:ext cx="4785852" cy="4351338"/>
          </a:xfrm>
        </p:spPr>
        <p:txBody>
          <a:bodyPr>
            <a:normAutofit lnSpcReduction="10000"/>
          </a:bodyPr>
          <a:lstStyle/>
          <a:p>
            <a:r>
              <a:rPr lang="en-US" dirty="0"/>
              <a:t>We need to find a good balance between low poly and low res</a:t>
            </a:r>
          </a:p>
          <a:p>
            <a:r>
              <a:rPr lang="en-US" dirty="0"/>
              <a:t>We want our game to look good, but also inhibited in a way, but not trash</a:t>
            </a:r>
          </a:p>
          <a:p>
            <a:r>
              <a:rPr lang="en-US" dirty="0"/>
              <a:t>The game almost requires a retro feel to it to retain it’s charming quirkiness. </a:t>
            </a:r>
          </a:p>
          <a:p>
            <a:r>
              <a:rPr lang="en-US" dirty="0"/>
              <a:t>Watch the following video for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38" y="1524000"/>
            <a:ext cx="6305754" cy="4729316"/>
          </a:xfrm>
          <a:prstGeom prst="rect">
            <a:avLst/>
          </a:prstGeom>
        </p:spPr>
      </p:pic>
    </p:spTree>
    <p:extLst>
      <p:ext uri="{BB962C8B-B14F-4D97-AF65-F5344CB8AC3E}">
        <p14:creationId xmlns:p14="http://schemas.microsoft.com/office/powerpoint/2010/main" val="417900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Hilarious video that used to be serious</a:t>
            </a:r>
          </a:p>
        </p:txBody>
      </p:sp>
      <p:pic>
        <p:nvPicPr>
          <p:cNvPr id="4" name="2sqJbP_kexs">
            <a:hlinkClick r:id="" action="ppaction://media"/>
          </p:cNvPr>
          <p:cNvPicPr>
            <a:picLocks noGrp="1" noRot="1" noChangeAspect="1"/>
          </p:cNvPicPr>
          <p:nvPr>
            <p:ph idx="1"/>
            <a:videoFile r:link="rId1"/>
          </p:nvPr>
        </p:nvPicPr>
        <p:blipFill>
          <a:blip r:embed="rId3"/>
          <a:stretch>
            <a:fillRect/>
          </a:stretch>
        </p:blipFill>
        <p:spPr>
          <a:xfrm>
            <a:off x="2546555" y="1512938"/>
            <a:ext cx="6597445" cy="4948083"/>
          </a:xfrm>
          <a:prstGeom prst="rect">
            <a:avLst/>
          </a:prstGeom>
        </p:spPr>
      </p:pic>
    </p:spTree>
    <p:extLst>
      <p:ext uri="{BB962C8B-B14F-4D97-AF65-F5344CB8AC3E}">
        <p14:creationId xmlns:p14="http://schemas.microsoft.com/office/powerpoint/2010/main" val="22659585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low poly</a:t>
            </a:r>
          </a:p>
        </p:txBody>
      </p:sp>
      <p:sp>
        <p:nvSpPr>
          <p:cNvPr id="3" name="Content Placeholder 2"/>
          <p:cNvSpPr>
            <a:spLocks noGrp="1"/>
          </p:cNvSpPr>
          <p:nvPr>
            <p:ph idx="1"/>
          </p:nvPr>
        </p:nvSpPr>
        <p:spPr>
          <a:xfrm>
            <a:off x="838200" y="1825625"/>
            <a:ext cx="4568687" cy="4351338"/>
          </a:xfrm>
        </p:spPr>
        <p:txBody>
          <a:bodyPr>
            <a:normAutofit lnSpcReduction="10000"/>
          </a:bodyPr>
          <a:lstStyle/>
          <a:p>
            <a:r>
              <a:rPr lang="en-US" dirty="0"/>
              <a:t>There’s a lot of perks for doing this. It eliminates the need for mouth movement, but can be animated in a way that’s funny and lends itself well to the story. </a:t>
            </a:r>
          </a:p>
          <a:p>
            <a:r>
              <a:rPr lang="en-US" dirty="0"/>
              <a:t>If </a:t>
            </a:r>
            <a:r>
              <a:rPr lang="en-US" dirty="0" err="1"/>
              <a:t>Bumbuh</a:t>
            </a:r>
            <a:r>
              <a:rPr lang="en-US" dirty="0"/>
              <a:t> (the game) takes itself seriously-</a:t>
            </a:r>
            <a:r>
              <a:rPr lang="en-US" dirty="0" err="1"/>
              <a:t>ish</a:t>
            </a:r>
            <a:r>
              <a:rPr lang="en-US" dirty="0"/>
              <a:t> yet has this quirky retro art it could add to the charm of this otherwise weird and forgettable game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884" y="795338"/>
            <a:ext cx="3552825" cy="5381625"/>
          </a:xfrm>
          <a:prstGeom prst="rect">
            <a:avLst/>
          </a:prstGeom>
        </p:spPr>
      </p:pic>
    </p:spTree>
    <p:extLst>
      <p:ext uri="{BB962C8B-B14F-4D97-AF65-F5344CB8AC3E}">
        <p14:creationId xmlns:p14="http://schemas.microsoft.com/office/powerpoint/2010/main" val="4000093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low poly</a:t>
            </a:r>
          </a:p>
        </p:txBody>
      </p:sp>
      <p:sp>
        <p:nvSpPr>
          <p:cNvPr id="3" name="Content Placeholder 2"/>
          <p:cNvSpPr>
            <a:spLocks noGrp="1"/>
          </p:cNvSpPr>
          <p:nvPr>
            <p:ph idx="1"/>
          </p:nvPr>
        </p:nvSpPr>
        <p:spPr>
          <a:xfrm>
            <a:off x="4830096" y="1690688"/>
            <a:ext cx="7076768" cy="4351338"/>
          </a:xfrm>
        </p:spPr>
        <p:txBody>
          <a:bodyPr>
            <a:normAutofit fontScale="92500"/>
          </a:bodyPr>
          <a:lstStyle/>
          <a:p>
            <a:r>
              <a:rPr lang="en-US" dirty="0"/>
              <a:t>You can recycle character models inoffensively </a:t>
            </a:r>
          </a:p>
          <a:p>
            <a:r>
              <a:rPr lang="en-US" dirty="0"/>
              <a:t>It wont be jarring because it will be lower res</a:t>
            </a:r>
          </a:p>
          <a:p>
            <a:r>
              <a:rPr lang="en-US" dirty="0"/>
              <a:t>Act like you’re on a budget and people will accept it as such</a:t>
            </a:r>
          </a:p>
          <a:p>
            <a:r>
              <a:rPr lang="en-US" dirty="0"/>
              <a:t>Try too hard, fail, and be harshly criticized and largely ignored</a:t>
            </a:r>
          </a:p>
          <a:p>
            <a:r>
              <a:rPr lang="en-US" dirty="0" err="1"/>
              <a:t>Bumbuh</a:t>
            </a:r>
            <a:r>
              <a:rPr lang="en-US" dirty="0"/>
              <a:t> is all about not giving a shit, and that was our original mantra until we gave a shit. The original idea was muddy to me but this seems clear now</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80" y="2050025"/>
            <a:ext cx="4424516" cy="3318387"/>
          </a:xfrm>
          <a:prstGeom prst="rect">
            <a:avLst/>
          </a:prstGeom>
        </p:spPr>
      </p:pic>
    </p:spTree>
    <p:extLst>
      <p:ext uri="{BB962C8B-B14F-4D97-AF65-F5344CB8AC3E}">
        <p14:creationId xmlns:p14="http://schemas.microsoft.com/office/powerpoint/2010/main" val="906530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760</Words>
  <Application>Microsoft Office PowerPoint</Application>
  <PresentationFormat>Widescreen</PresentationFormat>
  <Paragraphs>59</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THE GRAVE ADVENTURES OF BUMBUH JONES HD RETRO EDITION</vt:lpstr>
      <vt:lpstr>What is this?</vt:lpstr>
      <vt:lpstr>Literally WHAT</vt:lpstr>
      <vt:lpstr>ON WITH THE IDEA ALREADY</vt:lpstr>
      <vt:lpstr>Ryan, are you scamming me. I’m not falling for this again</vt:lpstr>
      <vt:lpstr>Ok so how can we make it not trash</vt:lpstr>
      <vt:lpstr>Hilarious video that used to be serious</vt:lpstr>
      <vt:lpstr>Advantages of low poly</vt:lpstr>
      <vt:lpstr>Advantages of low poly</vt:lpstr>
      <vt:lpstr>We need to act like a 3 man team</vt:lpstr>
      <vt:lpstr>Game Limits</vt:lpstr>
      <vt:lpstr>Well we always get stuck and give up on programming</vt:lpstr>
      <vt:lpstr>Will you do this?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GRAVE ADVENTURES OF BUMBUH JONES HD RETRO EDITION</dc:title>
  <dc:creator>Ryan Chapman</dc:creator>
  <cp:lastModifiedBy>Ryan Chapman</cp:lastModifiedBy>
  <cp:revision>5</cp:revision>
  <dcterms:created xsi:type="dcterms:W3CDTF">2017-01-19T03:18:00Z</dcterms:created>
  <dcterms:modified xsi:type="dcterms:W3CDTF">2017-01-19T03:49:38Z</dcterms:modified>
</cp:coreProperties>
</file>